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732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E2-7BB1-472D-9D27-4A9C1186DD77}" type="datetimeFigureOut">
              <a:rPr kumimoji="1" lang="ja-JP" altLang="en-US" smtClean="0"/>
              <a:pPr/>
              <a:t>2010/12/16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3CF-FD25-4E3D-B511-FF7D1A6130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E2-7BB1-472D-9D27-4A9C1186DD77}" type="datetimeFigureOut">
              <a:rPr kumimoji="1" lang="ja-JP" altLang="en-US" smtClean="0"/>
              <a:pPr/>
              <a:t>2010/12/16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3CF-FD25-4E3D-B511-FF7D1A6130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E2-7BB1-472D-9D27-4A9C1186DD77}" type="datetimeFigureOut">
              <a:rPr kumimoji="1" lang="ja-JP" altLang="en-US" smtClean="0"/>
              <a:pPr/>
              <a:t>2010/12/16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3CF-FD25-4E3D-B511-FF7D1A6130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E2-7BB1-472D-9D27-4A9C1186DD77}" type="datetimeFigureOut">
              <a:rPr kumimoji="1" lang="ja-JP" altLang="en-US" smtClean="0"/>
              <a:pPr/>
              <a:t>2010/12/16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3CF-FD25-4E3D-B511-FF7D1A6130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E2-7BB1-472D-9D27-4A9C1186DD77}" type="datetimeFigureOut">
              <a:rPr kumimoji="1" lang="ja-JP" altLang="en-US" smtClean="0"/>
              <a:pPr/>
              <a:t>2010/12/16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3CF-FD25-4E3D-B511-FF7D1A6130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E2-7BB1-472D-9D27-4A9C1186DD77}" type="datetimeFigureOut">
              <a:rPr kumimoji="1" lang="ja-JP" altLang="en-US" smtClean="0"/>
              <a:pPr/>
              <a:t>2010/12/16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3CF-FD25-4E3D-B511-FF7D1A6130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E2-7BB1-472D-9D27-4A9C1186DD77}" type="datetimeFigureOut">
              <a:rPr kumimoji="1" lang="ja-JP" altLang="en-US" smtClean="0"/>
              <a:pPr/>
              <a:t>2010/12/16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3CF-FD25-4E3D-B511-FF7D1A6130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E2-7BB1-472D-9D27-4A9C1186DD77}" type="datetimeFigureOut">
              <a:rPr kumimoji="1" lang="ja-JP" altLang="en-US" smtClean="0"/>
              <a:pPr/>
              <a:t>2010/12/16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3CF-FD25-4E3D-B511-FF7D1A6130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E2-7BB1-472D-9D27-4A9C1186DD77}" type="datetimeFigureOut">
              <a:rPr kumimoji="1" lang="ja-JP" altLang="en-US" smtClean="0"/>
              <a:pPr/>
              <a:t>2010/12/16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3CF-FD25-4E3D-B511-FF7D1A6130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E2-7BB1-472D-9D27-4A9C1186DD77}" type="datetimeFigureOut">
              <a:rPr kumimoji="1" lang="ja-JP" altLang="en-US" smtClean="0"/>
              <a:pPr/>
              <a:t>2010/12/16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3CF-FD25-4E3D-B511-FF7D1A6130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E2-7BB1-472D-9D27-4A9C1186DD77}" type="datetimeFigureOut">
              <a:rPr kumimoji="1" lang="ja-JP" altLang="en-US" smtClean="0"/>
              <a:pPr/>
              <a:t>2010/12/16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3CF-FD25-4E3D-B511-FF7D1A6130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A7CE2-7BB1-472D-9D27-4A9C1186DD77}" type="datetimeFigureOut">
              <a:rPr kumimoji="1" lang="ja-JP" altLang="en-US" smtClean="0"/>
              <a:pPr/>
              <a:t>2010/12/16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993CF-FD25-4E3D-B511-FF7D1A6130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直線コネクタ 40"/>
          <p:cNvCxnSpPr/>
          <p:nvPr/>
        </p:nvCxnSpPr>
        <p:spPr>
          <a:xfrm rot="5400000">
            <a:off x="11965039" y="4249743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グループ化 64"/>
          <p:cNvGrpSpPr/>
          <p:nvPr/>
        </p:nvGrpSpPr>
        <p:grpSpPr>
          <a:xfrm>
            <a:off x="285720" y="1357298"/>
            <a:ext cx="8093948" cy="3357586"/>
            <a:chOff x="285720" y="1357298"/>
            <a:chExt cx="8093948" cy="3357586"/>
          </a:xfrm>
        </p:grpSpPr>
        <p:sp>
          <p:nvSpPr>
            <p:cNvPr id="4" name="正方形/長方形 3"/>
            <p:cNvSpPr/>
            <p:nvPr/>
          </p:nvSpPr>
          <p:spPr>
            <a:xfrm>
              <a:off x="285720" y="1357298"/>
              <a:ext cx="1306255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entury"/>
                  <a:ea typeface="ＭＳ 明朝"/>
                  <a:cs typeface="Times New Roman"/>
                </a:rPr>
                <a:t>Chair</a:t>
              </a:r>
            </a:p>
            <a:p>
              <a:r>
                <a:rPr lang="en-US" dirty="0" smtClean="0">
                  <a:latin typeface="Century"/>
                  <a:ea typeface="ＭＳ 明朝"/>
                  <a:cs typeface="Times New Roman"/>
                </a:rPr>
                <a:t>Vice Chair</a:t>
              </a:r>
            </a:p>
            <a:p>
              <a:r>
                <a:rPr lang="en-US" dirty="0" smtClean="0">
                  <a:latin typeface="Century"/>
                  <a:ea typeface="ＭＳ 明朝"/>
                  <a:cs typeface="Times New Roman"/>
                </a:rPr>
                <a:t>Treasurer,</a:t>
              </a:r>
            </a:p>
            <a:p>
              <a:r>
                <a:rPr lang="en-US" dirty="0" smtClean="0">
                  <a:latin typeface="Century"/>
                  <a:ea typeface="ＭＳ 明朝"/>
                  <a:cs typeface="Times New Roman"/>
                </a:rPr>
                <a:t>Secretary</a:t>
              </a:r>
              <a:endParaRPr lang="ja-JP" altLang="en-US" dirty="0"/>
            </a:p>
          </p:txBody>
        </p:sp>
        <p:cxnSp>
          <p:nvCxnSpPr>
            <p:cNvPr id="21" name="直線コネクタ 20"/>
            <p:cNvCxnSpPr/>
            <p:nvPr/>
          </p:nvCxnSpPr>
          <p:spPr>
            <a:xfrm>
              <a:off x="1714480" y="3246138"/>
              <a:ext cx="3708000" cy="1588"/>
            </a:xfrm>
            <a:prstGeom prst="line">
              <a:avLst/>
            </a:prstGeom>
            <a:ln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rot="5400000">
              <a:off x="5251455" y="3254539"/>
              <a:ext cx="357190" cy="1588"/>
            </a:xfrm>
            <a:prstGeom prst="line">
              <a:avLst/>
            </a:prstGeom>
            <a:ln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rot="5400000">
              <a:off x="1535885" y="3254539"/>
              <a:ext cx="357190" cy="1588"/>
            </a:xfrm>
            <a:prstGeom prst="line">
              <a:avLst/>
            </a:prstGeom>
            <a:ln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5427668" y="3241210"/>
              <a:ext cx="2952000" cy="1588"/>
            </a:xfrm>
            <a:prstGeom prst="line">
              <a:avLst/>
            </a:prstGeom>
            <a:ln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 rot="5400000">
              <a:off x="5249073" y="3249611"/>
              <a:ext cx="357190" cy="1588"/>
            </a:xfrm>
            <a:prstGeom prst="line">
              <a:avLst/>
            </a:prstGeom>
            <a:ln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テキスト ボックス 42"/>
            <p:cNvSpPr txBox="1"/>
            <p:nvPr/>
          </p:nvSpPr>
          <p:spPr>
            <a:xfrm>
              <a:off x="3968044" y="1785926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2</a:t>
              </a:r>
              <a:r>
                <a:rPr kumimoji="1" lang="ja-JP" altLang="en-US" dirty="0" smtClean="0"/>
                <a:t>年</a:t>
              </a:r>
              <a:endParaRPr kumimoji="1" lang="ja-JP" altLang="en-US" dirty="0"/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6111184" y="1785926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2</a:t>
              </a:r>
              <a:r>
                <a:rPr kumimoji="1" lang="ja-JP" altLang="en-US" dirty="0" smtClean="0"/>
                <a:t>年</a:t>
              </a:r>
              <a:endParaRPr kumimoji="1" lang="ja-JP" altLang="en-US" dirty="0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7825696" y="1785926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2</a:t>
              </a:r>
              <a:r>
                <a:rPr kumimoji="1" lang="ja-JP" altLang="en-US" dirty="0" smtClean="0"/>
                <a:t>年</a:t>
              </a:r>
              <a:endParaRPr kumimoji="1" lang="ja-JP" altLang="en-US" dirty="0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6754126" y="2773916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/>
                <a:t>4</a:t>
              </a:r>
              <a:r>
                <a:rPr kumimoji="1" lang="ja-JP" altLang="en-US" dirty="0" smtClean="0"/>
                <a:t>年</a:t>
              </a:r>
              <a:endParaRPr kumimoji="1" lang="ja-JP" altLang="en-US" dirty="0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3396540" y="2773916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/>
                <a:t>4</a:t>
              </a:r>
              <a:r>
                <a:rPr kumimoji="1" lang="ja-JP" altLang="en-US" dirty="0" smtClean="0"/>
                <a:t>年</a:t>
              </a:r>
              <a:endParaRPr kumimoji="1" lang="ja-JP" altLang="en-US" dirty="0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2500298" y="1785926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2</a:t>
              </a:r>
              <a:r>
                <a:rPr kumimoji="1" lang="ja-JP" altLang="en-US" dirty="0" smtClean="0"/>
                <a:t>年</a:t>
              </a:r>
              <a:endParaRPr kumimoji="1" lang="ja-JP" altLang="en-US" dirty="0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5286380" y="377404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/>
                <a:t>4</a:t>
              </a:r>
              <a:r>
                <a:rPr kumimoji="1" lang="ja-JP" altLang="en-US" dirty="0" smtClean="0"/>
                <a:t>年</a:t>
              </a:r>
              <a:endParaRPr kumimoji="1" lang="ja-JP" altLang="en-US" dirty="0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1928794" y="377404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/>
                <a:t>4</a:t>
              </a:r>
              <a:r>
                <a:rPr kumimoji="1" lang="ja-JP" altLang="en-US" dirty="0" smtClean="0"/>
                <a:t>年</a:t>
              </a:r>
              <a:endParaRPr kumimoji="1" lang="ja-JP" altLang="en-US" dirty="0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285720" y="3853110"/>
              <a:ext cx="1214446" cy="8617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dirty="0" smtClean="0"/>
                <a:t>運営委員</a:t>
              </a:r>
              <a:endParaRPr lang="en-US" altLang="ja-JP" dirty="0" smtClean="0"/>
            </a:p>
            <a:p>
              <a:r>
                <a:rPr lang="en-US" altLang="ja-JP" dirty="0" smtClean="0"/>
                <a:t>6</a:t>
              </a:r>
              <a:r>
                <a:rPr lang="ja-JP" altLang="en-US" dirty="0" smtClean="0"/>
                <a:t>名</a:t>
              </a:r>
              <a:r>
                <a:rPr lang="ja-JP" altLang="en-US" sz="1400" dirty="0" smtClean="0"/>
                <a:t>（各分野</a:t>
              </a:r>
              <a:r>
                <a:rPr lang="en-US" altLang="ja-JP" sz="1400" dirty="0" smtClean="0"/>
                <a:t>2</a:t>
              </a:r>
              <a:r>
                <a:rPr lang="ja-JP" altLang="en-US" sz="1400" dirty="0" smtClean="0"/>
                <a:t>名ずつ）</a:t>
              </a:r>
              <a:endParaRPr lang="ja-JP" altLang="en-US" sz="1400" dirty="0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285720" y="2800175"/>
              <a:ext cx="1214446" cy="8617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dirty="0" smtClean="0"/>
                <a:t>運営委員</a:t>
              </a:r>
              <a:endParaRPr lang="en-US" altLang="ja-JP" dirty="0" smtClean="0"/>
            </a:p>
            <a:p>
              <a:r>
                <a:rPr lang="en-US" altLang="ja-JP" dirty="0" smtClean="0"/>
                <a:t>6</a:t>
              </a:r>
              <a:r>
                <a:rPr lang="ja-JP" altLang="en-US" dirty="0" smtClean="0"/>
                <a:t>名</a:t>
              </a:r>
              <a:r>
                <a:rPr lang="ja-JP" altLang="en-US" sz="1400" dirty="0" smtClean="0"/>
                <a:t>（各分野</a:t>
              </a:r>
              <a:r>
                <a:rPr lang="en-US" altLang="ja-JP" sz="1400" dirty="0" smtClean="0"/>
                <a:t>2</a:t>
              </a:r>
              <a:r>
                <a:rPr lang="ja-JP" altLang="en-US" sz="1400" dirty="0" smtClean="0"/>
                <a:t>名ずつ）</a:t>
              </a:r>
              <a:endParaRPr lang="ja-JP" altLang="en-US" sz="1400" dirty="0"/>
            </a:p>
          </p:txBody>
        </p:sp>
        <p:cxnSp>
          <p:nvCxnSpPr>
            <p:cNvPr id="35" name="直線コネクタ 34"/>
            <p:cNvCxnSpPr/>
            <p:nvPr/>
          </p:nvCxnSpPr>
          <p:spPr>
            <a:xfrm>
              <a:off x="1714480" y="4317708"/>
              <a:ext cx="3708000" cy="1588"/>
            </a:xfrm>
            <a:prstGeom prst="line">
              <a:avLst/>
            </a:prstGeom>
            <a:ln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rot="5400000">
              <a:off x="3394067" y="4326109"/>
              <a:ext cx="357190" cy="1588"/>
            </a:xfrm>
            <a:prstGeom prst="line">
              <a:avLst/>
            </a:prstGeom>
            <a:ln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/>
            <p:nvPr/>
          </p:nvCxnSpPr>
          <p:spPr>
            <a:xfrm>
              <a:off x="5427668" y="4312780"/>
              <a:ext cx="2952000" cy="1588"/>
            </a:xfrm>
            <a:prstGeom prst="line">
              <a:avLst/>
            </a:prstGeom>
            <a:ln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 rot="5400000">
              <a:off x="7105667" y="4321181"/>
              <a:ext cx="357190" cy="1588"/>
            </a:xfrm>
            <a:prstGeom prst="line">
              <a:avLst/>
            </a:prstGeom>
            <a:ln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>
              <a:off x="1714480" y="2212966"/>
              <a:ext cx="3708000" cy="1588"/>
            </a:xfrm>
            <a:prstGeom prst="line">
              <a:avLst/>
            </a:prstGeom>
            <a:ln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 rot="5400000">
              <a:off x="3394067" y="2221367"/>
              <a:ext cx="357190" cy="1588"/>
            </a:xfrm>
            <a:prstGeom prst="line">
              <a:avLst/>
            </a:prstGeom>
            <a:ln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 rot="5400000">
              <a:off x="5251455" y="2221367"/>
              <a:ext cx="357190" cy="1588"/>
            </a:xfrm>
            <a:prstGeom prst="line">
              <a:avLst/>
            </a:prstGeom>
            <a:ln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 rot="5400000">
              <a:off x="1535885" y="2221367"/>
              <a:ext cx="357190" cy="1588"/>
            </a:xfrm>
            <a:prstGeom prst="line">
              <a:avLst/>
            </a:prstGeom>
            <a:ln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>
              <a:off x="5427668" y="2208038"/>
              <a:ext cx="2952000" cy="1588"/>
            </a:xfrm>
            <a:prstGeom prst="line">
              <a:avLst/>
            </a:prstGeom>
            <a:ln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 rot="5400000">
              <a:off x="7105667" y="2216439"/>
              <a:ext cx="357190" cy="1588"/>
            </a:xfrm>
            <a:prstGeom prst="line">
              <a:avLst/>
            </a:prstGeom>
            <a:ln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 rot="5400000">
              <a:off x="5249073" y="2216439"/>
              <a:ext cx="357190" cy="1588"/>
            </a:xfrm>
            <a:prstGeom prst="line">
              <a:avLst/>
            </a:prstGeom>
            <a:ln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42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古橋研究室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古橋武</dc:creator>
  <cp:lastModifiedBy>古橋武</cp:lastModifiedBy>
  <cp:revision>2</cp:revision>
  <dcterms:created xsi:type="dcterms:W3CDTF">2010-12-07T07:27:56Z</dcterms:created>
  <dcterms:modified xsi:type="dcterms:W3CDTF">2010-12-16T04:57:46Z</dcterms:modified>
</cp:coreProperties>
</file>