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3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E2-7BB1-472D-9D27-4A9C1186DD77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93CF-FD25-4E3D-B511-FF7D1A6130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線コネクタ 40"/>
          <p:cNvCxnSpPr/>
          <p:nvPr/>
        </p:nvCxnSpPr>
        <p:spPr>
          <a:xfrm rot="5400000">
            <a:off x="11965039" y="42497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グループ化 64"/>
          <p:cNvGrpSpPr/>
          <p:nvPr/>
        </p:nvGrpSpPr>
        <p:grpSpPr>
          <a:xfrm>
            <a:off x="285720" y="1357298"/>
            <a:ext cx="8093948" cy="3357586"/>
            <a:chOff x="285720" y="1357298"/>
            <a:chExt cx="8093948" cy="3357586"/>
          </a:xfrm>
        </p:grpSpPr>
        <p:sp>
          <p:nvSpPr>
            <p:cNvPr id="4" name="正方形/長方形 3"/>
            <p:cNvSpPr/>
            <p:nvPr/>
          </p:nvSpPr>
          <p:spPr>
            <a:xfrm>
              <a:off x="285720" y="1357298"/>
              <a:ext cx="130625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entury"/>
                  <a:ea typeface="ＭＳ 明朝"/>
                  <a:cs typeface="Times New Roman"/>
                </a:rPr>
                <a:t>Chair</a:t>
              </a:r>
            </a:p>
            <a:p>
              <a:r>
                <a:rPr lang="en-US" dirty="0" smtClean="0">
                  <a:latin typeface="Century"/>
                  <a:ea typeface="ＭＳ 明朝"/>
                  <a:cs typeface="Times New Roman"/>
                </a:rPr>
                <a:t>Vice Chair</a:t>
              </a:r>
            </a:p>
            <a:p>
              <a:r>
                <a:rPr lang="en-US" dirty="0" smtClean="0">
                  <a:latin typeface="Century"/>
                  <a:ea typeface="ＭＳ 明朝"/>
                  <a:cs typeface="Times New Roman"/>
                </a:rPr>
                <a:t>Treasurer,</a:t>
              </a:r>
            </a:p>
            <a:p>
              <a:r>
                <a:rPr lang="en-US" dirty="0" smtClean="0">
                  <a:latin typeface="Century"/>
                  <a:ea typeface="ＭＳ 明朝"/>
                  <a:cs typeface="Times New Roman"/>
                </a:rPr>
                <a:t>Secretary</a:t>
              </a:r>
              <a:endParaRPr lang="ja-JP" altLang="en-US" dirty="0"/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1714480" y="3246138"/>
              <a:ext cx="3708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5400000">
              <a:off x="5251455" y="3254539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5400000">
              <a:off x="1535885" y="3254539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427668" y="3241210"/>
              <a:ext cx="2952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5400000">
              <a:off x="5249073" y="3249611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3968044" y="17859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2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111184" y="17859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2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7825696" y="17859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2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754126" y="277391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396540" y="277391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500298" y="17859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2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286380" y="377404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928794" y="377404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ja-JP" altLang="en-US" dirty="0" smtClean="0"/>
                <a:t>年</a:t>
              </a:r>
              <a:endParaRPr kumimoji="1" lang="ja-JP" altLang="en-US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85720" y="3853110"/>
              <a:ext cx="121444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運営委員</a:t>
              </a:r>
              <a:endParaRPr lang="en-US" altLang="ja-JP" dirty="0" smtClean="0"/>
            </a:p>
            <a:p>
              <a:r>
                <a:rPr lang="en-US" altLang="ja-JP" dirty="0" smtClean="0"/>
                <a:t>6</a:t>
              </a:r>
              <a:r>
                <a:rPr lang="ja-JP" altLang="en-US" dirty="0" smtClean="0"/>
                <a:t>名</a:t>
              </a:r>
              <a:r>
                <a:rPr lang="ja-JP" altLang="en-US" sz="1400" dirty="0" smtClean="0"/>
                <a:t>（各分野</a:t>
              </a:r>
              <a:r>
                <a:rPr lang="en-US" altLang="ja-JP" sz="1400" dirty="0" smtClean="0"/>
                <a:t>2</a:t>
              </a:r>
              <a:r>
                <a:rPr lang="ja-JP" altLang="en-US" sz="1400" dirty="0" smtClean="0"/>
                <a:t>名ずつ）</a:t>
              </a:r>
              <a:endParaRPr lang="ja-JP" altLang="en-US" sz="1400" dirty="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85720" y="2800175"/>
              <a:ext cx="121444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運営委員</a:t>
              </a:r>
              <a:endParaRPr lang="en-US" altLang="ja-JP" dirty="0" smtClean="0"/>
            </a:p>
            <a:p>
              <a:r>
                <a:rPr lang="en-US" altLang="ja-JP" dirty="0" smtClean="0"/>
                <a:t>6</a:t>
              </a:r>
              <a:r>
                <a:rPr lang="ja-JP" altLang="en-US" dirty="0" smtClean="0"/>
                <a:t>名</a:t>
              </a:r>
              <a:r>
                <a:rPr lang="ja-JP" altLang="en-US" sz="1400" dirty="0" smtClean="0"/>
                <a:t>（各分野</a:t>
              </a:r>
              <a:r>
                <a:rPr lang="en-US" altLang="ja-JP" sz="1400" dirty="0" smtClean="0"/>
                <a:t>2</a:t>
              </a:r>
              <a:r>
                <a:rPr lang="ja-JP" altLang="en-US" sz="1400" dirty="0" smtClean="0"/>
                <a:t>名ずつ）</a:t>
              </a:r>
              <a:endParaRPr lang="ja-JP" altLang="en-US" sz="1400" dirty="0"/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1714480" y="4317708"/>
              <a:ext cx="3708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rot="5400000">
              <a:off x="3394067" y="4326109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5427668" y="4312780"/>
              <a:ext cx="2952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rot="5400000">
              <a:off x="7105667" y="4321181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1714480" y="2212966"/>
              <a:ext cx="3708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5400000">
              <a:off x="3394067" y="2221367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rot="5400000">
              <a:off x="5251455" y="2221367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5400000">
              <a:off x="1535885" y="2221367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5427668" y="2208038"/>
              <a:ext cx="295200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5400000">
              <a:off x="7105667" y="2216439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5400000">
              <a:off x="5249073" y="2216439"/>
              <a:ext cx="357190" cy="1588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古橋研究室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古橋武</dc:creator>
  <cp:lastModifiedBy>古橋武</cp:lastModifiedBy>
  <cp:revision>2</cp:revision>
  <dcterms:created xsi:type="dcterms:W3CDTF">2010-12-07T07:27:56Z</dcterms:created>
  <dcterms:modified xsi:type="dcterms:W3CDTF">2010-12-16T04:57:46Z</dcterms:modified>
</cp:coreProperties>
</file>